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6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русскому языку в 9-х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Плавского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29 октября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1196758"/>
          <a:ext cx="8568952" cy="5398195"/>
        </p:xfrm>
        <a:graphic>
          <a:graphicData uri="http://schemas.openxmlformats.org/drawingml/2006/table">
            <a:tbl>
              <a:tblPr/>
              <a:tblGrid>
                <a:gridCol w="749540"/>
                <a:gridCol w="2639004"/>
                <a:gridCol w="717053"/>
                <a:gridCol w="1143008"/>
                <a:gridCol w="1143008"/>
                <a:gridCol w="1143008"/>
                <a:gridCol w="1034331"/>
              </a:tblGrid>
              <a:tr h="2851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№121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оценка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2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5,4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6.1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6.8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5.0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Дворская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6.9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Сорочинская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2.75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2.25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4.0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Больше-Озерская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9.5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Диктатурская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Камынинская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7.5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133 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69</a:t>
                      </a:r>
                      <a:r>
                        <a:rPr lang="ru-RU" dirty="0" smtClean="0"/>
                        <a:t>%)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100(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76</a:t>
                      </a:r>
                      <a:r>
                        <a:rPr lang="ru-RU" dirty="0" smtClean="0"/>
                        <a:t>%)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6,6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3.26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908723"/>
          <a:ext cx="8784976" cy="5760634"/>
        </p:xfrm>
        <a:graphic>
          <a:graphicData uri="http://schemas.openxmlformats.org/drawingml/2006/table">
            <a:tbl>
              <a:tblPr/>
              <a:tblGrid>
                <a:gridCol w="757325"/>
                <a:gridCol w="3332233"/>
                <a:gridCol w="2336901"/>
                <a:gridCol w="2358517"/>
              </a:tblGrid>
              <a:tr h="926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%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64,8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20,4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33.3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72.2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55.6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Сорочинская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66.7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Больше-Озерская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Диктатурскя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Камынинская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 gridSpan="4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4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84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29,6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2482</TotalTime>
  <Words>268</Words>
  <Application>Microsoft Office PowerPoint</Application>
  <PresentationFormat>Экран (4:3)</PresentationFormat>
  <Paragraphs>167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русскому языку в 9-х классах  Плавского района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264</cp:revision>
  <dcterms:created xsi:type="dcterms:W3CDTF">2013-01-09T08:17:17Z</dcterms:created>
  <dcterms:modified xsi:type="dcterms:W3CDTF">2015-11-03T10:20:56Z</dcterms:modified>
</cp:coreProperties>
</file>